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6" r:id="rId4"/>
  </p:sldIdLst>
  <p:sldSz cx="7561263" cy="106934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FFFFCC"/>
    <a:srgbClr val="00FF00"/>
    <a:srgbClr val="4FD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71" d="100"/>
          <a:sy n="71" d="100"/>
        </p:scale>
        <p:origin x="3144" y="5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79395-610D-4C5F-89E6-3A586DE5D3F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047F1-649F-4158-8B6F-9B24E16BD4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047F1-649F-4158-8B6F-9B24E16BD43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75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047F1-649F-4158-8B6F-9B24E16BD43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317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047F1-649F-4158-8B6F-9B24E16BD43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40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76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28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20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50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43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90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4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65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bg>
      <p:bgPr>
        <a:solidFill>
          <a:srgbClr val="4FD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/>
          <p:cNvGrpSpPr/>
          <p:nvPr userDrawn="1"/>
        </p:nvGrpSpPr>
        <p:grpSpPr>
          <a:xfrm>
            <a:off x="-323850" y="2838450"/>
            <a:ext cx="8210550" cy="2477323"/>
            <a:chOff x="-323850" y="2838450"/>
            <a:chExt cx="8210550" cy="2477323"/>
          </a:xfrm>
        </p:grpSpPr>
        <p:sp>
          <p:nvSpPr>
            <p:cNvPr id="8" name="フリーフォーム 7"/>
            <p:cNvSpPr/>
            <p:nvPr userDrawn="1"/>
          </p:nvSpPr>
          <p:spPr>
            <a:xfrm>
              <a:off x="-323850" y="2838450"/>
              <a:ext cx="8210550" cy="1582407"/>
            </a:xfrm>
            <a:custGeom>
              <a:avLst/>
              <a:gdLst>
                <a:gd name="connsiteX0" fmla="*/ 0 w 8210550"/>
                <a:gd name="connsiteY0" fmla="*/ 971550 h 1582407"/>
                <a:gd name="connsiteX1" fmla="*/ 4762500 w 8210550"/>
                <a:gd name="connsiteY1" fmla="*/ 1543050 h 1582407"/>
                <a:gd name="connsiteX2" fmla="*/ 8210550 w 8210550"/>
                <a:gd name="connsiteY2" fmla="*/ 0 h 1582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10550" h="1582407">
                  <a:moveTo>
                    <a:pt x="0" y="971550"/>
                  </a:moveTo>
                  <a:cubicBezTo>
                    <a:pt x="1697037" y="1338262"/>
                    <a:pt x="3394075" y="1704975"/>
                    <a:pt x="4762500" y="1543050"/>
                  </a:cubicBezTo>
                  <a:cubicBezTo>
                    <a:pt x="6130925" y="1381125"/>
                    <a:pt x="7170737" y="690562"/>
                    <a:pt x="8210550" y="0"/>
                  </a:cubicBezTo>
                </a:path>
              </a:pathLst>
            </a:cu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>
            <a:xfrm rot="703577">
              <a:off x="400882" y="4042060"/>
              <a:ext cx="720080" cy="92584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 userDrawn="1"/>
          </p:nvSpPr>
          <p:spPr>
            <a:xfrm rot="533822">
              <a:off x="1597698" y="4246807"/>
              <a:ext cx="720080" cy="92584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 userDrawn="1"/>
          </p:nvSpPr>
          <p:spPr>
            <a:xfrm rot="209394">
              <a:off x="2858807" y="4389930"/>
              <a:ext cx="720080" cy="92584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 userDrawn="1"/>
          </p:nvSpPr>
          <p:spPr>
            <a:xfrm rot="21181763">
              <a:off x="4181475" y="4368743"/>
              <a:ext cx="720080" cy="925843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 rot="20451491">
              <a:off x="5418327" y="4071013"/>
              <a:ext cx="720080" cy="925843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ローチャート : 手操作入力 2"/>
          <p:cNvSpPr/>
          <p:nvPr userDrawn="1"/>
        </p:nvSpPr>
        <p:spPr>
          <a:xfrm>
            <a:off x="0" y="7576144"/>
            <a:ext cx="7561263" cy="311725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5824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5824 h 10000"/>
              <a:gd name="connsiteX0" fmla="*/ 0 w 10000"/>
              <a:gd name="connsiteY0" fmla="*/ 5824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5824 h 10000"/>
              <a:gd name="connsiteX0" fmla="*/ 0 w 10000"/>
              <a:gd name="connsiteY0" fmla="*/ 5833 h 10009"/>
              <a:gd name="connsiteX1" fmla="*/ 10000 w 10000"/>
              <a:gd name="connsiteY1" fmla="*/ 9 h 10009"/>
              <a:gd name="connsiteX2" fmla="*/ 10000 w 10000"/>
              <a:gd name="connsiteY2" fmla="*/ 10009 h 10009"/>
              <a:gd name="connsiteX3" fmla="*/ 0 w 10000"/>
              <a:gd name="connsiteY3" fmla="*/ 10009 h 10009"/>
              <a:gd name="connsiteX4" fmla="*/ 0 w 10000"/>
              <a:gd name="connsiteY4" fmla="*/ 5833 h 10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9">
                <a:moveTo>
                  <a:pt x="0" y="5833"/>
                </a:moveTo>
                <a:cubicBezTo>
                  <a:pt x="4795" y="-205"/>
                  <a:pt x="6948" y="-30"/>
                  <a:pt x="10000" y="9"/>
                </a:cubicBezTo>
                <a:lnTo>
                  <a:pt x="10000" y="10009"/>
                </a:lnTo>
                <a:lnTo>
                  <a:pt x="0" y="10009"/>
                </a:lnTo>
                <a:lnTo>
                  <a:pt x="0" y="5833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ローチャート : 手操作入力 2"/>
          <p:cNvSpPr/>
          <p:nvPr userDrawn="1"/>
        </p:nvSpPr>
        <p:spPr>
          <a:xfrm>
            <a:off x="0" y="8010479"/>
            <a:ext cx="7561263" cy="2248584"/>
          </a:xfrm>
          <a:custGeom>
            <a:avLst/>
            <a:gdLst>
              <a:gd name="connsiteX0" fmla="*/ 0 w 7561263"/>
              <a:gd name="connsiteY0" fmla="*/ 3117131 h 3549179"/>
              <a:gd name="connsiteX1" fmla="*/ 7561263 w 7561263"/>
              <a:gd name="connsiteY1" fmla="*/ 3549179 h 3549179"/>
              <a:gd name="connsiteX2" fmla="*/ 0 w 7561263"/>
              <a:gd name="connsiteY2" fmla="*/ 3549179 h 3549179"/>
              <a:gd name="connsiteX3" fmla="*/ 0 w 7561263"/>
              <a:gd name="connsiteY3" fmla="*/ 3117131 h 3549179"/>
              <a:gd name="connsiteX4" fmla="*/ 6722511 w 7561263"/>
              <a:gd name="connsiteY4" fmla="*/ 0 h 3549179"/>
              <a:gd name="connsiteX5" fmla="*/ 7561263 w 7561263"/>
              <a:gd name="connsiteY5" fmla="*/ 2679 h 3549179"/>
              <a:gd name="connsiteX6" fmla="*/ 7561263 w 7561263"/>
              <a:gd name="connsiteY6" fmla="*/ 434727 h 3549179"/>
              <a:gd name="connsiteX7" fmla="*/ 0 w 7561263"/>
              <a:gd name="connsiteY7" fmla="*/ 2248584 h 3549179"/>
              <a:gd name="connsiteX8" fmla="*/ 0 w 7561263"/>
              <a:gd name="connsiteY8" fmla="*/ 1816536 h 3549179"/>
              <a:gd name="connsiteX9" fmla="*/ 6722511 w 7561263"/>
              <a:gd name="connsiteY9" fmla="*/ 0 h 3549179"/>
              <a:gd name="connsiteX0" fmla="*/ 0 w 7561263"/>
              <a:gd name="connsiteY0" fmla="*/ 3117131 h 3549179"/>
              <a:gd name="connsiteX1" fmla="*/ 0 w 7561263"/>
              <a:gd name="connsiteY1" fmla="*/ 3549179 h 3549179"/>
              <a:gd name="connsiteX2" fmla="*/ 0 w 7561263"/>
              <a:gd name="connsiteY2" fmla="*/ 3117131 h 3549179"/>
              <a:gd name="connsiteX3" fmla="*/ 6722511 w 7561263"/>
              <a:gd name="connsiteY3" fmla="*/ 0 h 3549179"/>
              <a:gd name="connsiteX4" fmla="*/ 7561263 w 7561263"/>
              <a:gd name="connsiteY4" fmla="*/ 2679 h 3549179"/>
              <a:gd name="connsiteX5" fmla="*/ 7561263 w 7561263"/>
              <a:gd name="connsiteY5" fmla="*/ 434727 h 3549179"/>
              <a:gd name="connsiteX6" fmla="*/ 0 w 7561263"/>
              <a:gd name="connsiteY6" fmla="*/ 2248584 h 3549179"/>
              <a:gd name="connsiteX7" fmla="*/ 0 w 7561263"/>
              <a:gd name="connsiteY7" fmla="*/ 1816536 h 3549179"/>
              <a:gd name="connsiteX8" fmla="*/ 6722511 w 7561263"/>
              <a:gd name="connsiteY8" fmla="*/ 0 h 3549179"/>
              <a:gd name="connsiteX0" fmla="*/ 6722511 w 7561263"/>
              <a:gd name="connsiteY0" fmla="*/ 0 h 2248584"/>
              <a:gd name="connsiteX1" fmla="*/ 7561263 w 7561263"/>
              <a:gd name="connsiteY1" fmla="*/ 2679 h 2248584"/>
              <a:gd name="connsiteX2" fmla="*/ 7561263 w 7561263"/>
              <a:gd name="connsiteY2" fmla="*/ 434727 h 2248584"/>
              <a:gd name="connsiteX3" fmla="*/ 0 w 7561263"/>
              <a:gd name="connsiteY3" fmla="*/ 2248584 h 2248584"/>
              <a:gd name="connsiteX4" fmla="*/ 0 w 7561263"/>
              <a:gd name="connsiteY4" fmla="*/ 1816536 h 2248584"/>
              <a:gd name="connsiteX5" fmla="*/ 6722511 w 7561263"/>
              <a:gd name="connsiteY5" fmla="*/ 0 h 2248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61263" h="2248584">
                <a:moveTo>
                  <a:pt x="6722511" y="0"/>
                </a:moveTo>
                <a:lnTo>
                  <a:pt x="7561263" y="2679"/>
                </a:lnTo>
                <a:lnTo>
                  <a:pt x="7561263" y="434727"/>
                </a:lnTo>
                <a:cubicBezTo>
                  <a:pt x="5253566" y="422580"/>
                  <a:pt x="3625626" y="368077"/>
                  <a:pt x="0" y="2248584"/>
                </a:cubicBezTo>
                <a:lnTo>
                  <a:pt x="0" y="1816536"/>
                </a:lnTo>
                <a:cubicBezTo>
                  <a:pt x="3172422" y="171093"/>
                  <a:pt x="4815367" y="7141"/>
                  <a:pt x="67225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雲 1"/>
          <p:cNvSpPr/>
          <p:nvPr userDrawn="1"/>
        </p:nvSpPr>
        <p:spPr>
          <a:xfrm rot="486384">
            <a:off x="4780488" y="350147"/>
            <a:ext cx="3312368" cy="2160240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雲 3"/>
          <p:cNvSpPr/>
          <p:nvPr userDrawn="1"/>
        </p:nvSpPr>
        <p:spPr>
          <a:xfrm rot="486384">
            <a:off x="-200258" y="1573863"/>
            <a:ext cx="2073029" cy="1351975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1547813" y="2020888"/>
            <a:ext cx="6740525" cy="7847012"/>
          </a:xfrm>
          <a:prstGeom prst="ellipse">
            <a:avLst/>
          </a:prstGeom>
          <a:blipFill dpi="0" rotWithShape="1">
            <a:blip r:embed="rId2"/>
            <a:srcRect/>
            <a:tile tx="0" ty="0" sx="77000" sy="77000" flip="none" algn="br"/>
          </a:blipFill>
        </p:spPr>
        <p:txBody>
          <a:bodyPr/>
          <a:lstStyle>
            <a:lvl1pPr marL="0" indent="0">
              <a:buNone/>
              <a:defRPr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1455380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6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10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93C2-F688-4237-8DBA-B3115ECE0C08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FABA7-5C8B-4C2E-9D3E-BB880113C5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57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168" y="256506"/>
            <a:ext cx="4856926" cy="6926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グループ化 12"/>
          <p:cNvGrpSpPr/>
          <p:nvPr/>
        </p:nvGrpSpPr>
        <p:grpSpPr>
          <a:xfrm>
            <a:off x="360631" y="7398927"/>
            <a:ext cx="6840000" cy="3130552"/>
            <a:chOff x="185102" y="7398927"/>
            <a:chExt cx="6840000" cy="3130552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600990" y="7701477"/>
              <a:ext cx="6167973" cy="160043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ja-JP" sz="20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1.</a:t>
              </a:r>
              <a:r>
                <a:rPr lang="ja-JP" altLang="en-US" sz="20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写真の挿入</a:t>
              </a:r>
            </a:p>
            <a:p>
              <a:pPr algn="just"/>
              <a:r>
                <a:rPr lang="ja-JP" altLang="en-US" sz="16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サンプル写真内の画像アイコンをクリックすると、「ライブラリ」から好きな写真を挿入することができます。</a:t>
              </a:r>
              <a:endParaRPr lang="en-US" altLang="ja-JP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just"/>
              <a:endPara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r>
                <a:rPr lang="en-US" altLang="ja-JP" sz="20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2.</a:t>
              </a:r>
              <a:r>
                <a:rPr lang="ja-JP" altLang="en-US" sz="20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テキストの入れ替え</a:t>
              </a:r>
              <a:endParaRPr lang="en-US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pPr algn="just"/>
              <a:r>
                <a:rPr lang="ja-JP" altLang="en-US" sz="16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テキストを自由に入れ替えることができます。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85102" y="7398927"/>
              <a:ext cx="6840000" cy="31305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600989" y="9470950"/>
              <a:ext cx="3580557" cy="903064"/>
              <a:chOff x="348961" y="9470950"/>
              <a:chExt cx="3580557" cy="903064"/>
            </a:xfrm>
          </p:grpSpPr>
          <p:sp>
            <p:nvSpPr>
              <p:cNvPr id="5" name="テキスト ボックス 4"/>
              <p:cNvSpPr txBox="1"/>
              <p:nvPr/>
            </p:nvSpPr>
            <p:spPr>
              <a:xfrm>
                <a:off x="463430" y="10108218"/>
                <a:ext cx="3466088" cy="2657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ja-JP" altLang="en-US" sz="1600" dirty="0">
                    <a:latin typeface="メイリオ" pitchFamily="50" charset="-128"/>
                    <a:ea typeface="メイリオ" pitchFamily="50" charset="-128"/>
                    <a:cs typeface="メイリオ" pitchFamily="50" charset="-128"/>
                  </a:rPr>
                  <a:t>フチなし全面印刷がおすすめです。</a:t>
                </a:r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1087516" y="9636493"/>
                <a:ext cx="2265938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ja-JP" altLang="en-US" sz="2000" b="1" dirty="0">
                    <a:latin typeface="メイリオ" pitchFamily="50" charset="-128"/>
                    <a:ea typeface="メイリオ" pitchFamily="50" charset="-128"/>
                    <a:cs typeface="メイリオ" pitchFamily="50" charset="-128"/>
                  </a:rPr>
                  <a:t>印刷のポイント</a:t>
                </a:r>
              </a:p>
            </p:txBody>
          </p:sp>
          <p:pic>
            <p:nvPicPr>
              <p:cNvPr id="8" name="図 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961" y="9470950"/>
                <a:ext cx="630456" cy="514400"/>
              </a:xfrm>
              <a:prstGeom prst="rect">
                <a:avLst/>
              </a:prstGeom>
            </p:spPr>
          </p:pic>
        </p:grpSp>
      </p:grpSp>
      <p:sp>
        <p:nvSpPr>
          <p:cNvPr id="9" name="円/楕円 8"/>
          <p:cNvSpPr/>
          <p:nvPr/>
        </p:nvSpPr>
        <p:spPr>
          <a:xfrm>
            <a:off x="2448483" y="1397923"/>
            <a:ext cx="4068452" cy="506490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3434722" y="797076"/>
            <a:ext cx="696686" cy="69668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600" b="1" dirty="0"/>
              <a:t>2</a:t>
            </a:r>
            <a:endParaRPr kumimoji="1" lang="ja-JP" altLang="en-US" sz="3600" b="1" dirty="0"/>
          </a:p>
        </p:txBody>
      </p:sp>
      <p:sp>
        <p:nvSpPr>
          <p:cNvPr id="11" name="円/楕円 10"/>
          <p:cNvSpPr/>
          <p:nvPr/>
        </p:nvSpPr>
        <p:spPr>
          <a:xfrm>
            <a:off x="1602026" y="256506"/>
            <a:ext cx="4362078" cy="177782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4134366" y="3582030"/>
            <a:ext cx="696686" cy="69668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600" b="1" dirty="0"/>
              <a:t>1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07359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857"/>
            <a:ext cx="7561263" cy="1060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6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プレースホルダー 12">
            <a:extLst>
              <a:ext uri="{FF2B5EF4-FFF2-40B4-BE49-F238E27FC236}">
                <a16:creationId xmlns:a16="http://schemas.microsoft.com/office/drawing/2014/main" id="{8718A2D5-CEBD-F97E-BA07-DDAC4664BB8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" b="2606"/>
          <a:stretch>
            <a:fillRect/>
          </a:stretch>
        </p:blipFill>
        <p:spPr>
          <a:xfrm>
            <a:off x="3457968" y="4400632"/>
            <a:ext cx="3903165" cy="3699701"/>
          </a:xfrm>
        </p:spPr>
      </p:pic>
      <p:sp>
        <p:nvSpPr>
          <p:cNvPr id="4" name="テキスト ボックス 3"/>
          <p:cNvSpPr txBox="1"/>
          <p:nvPr/>
        </p:nvSpPr>
        <p:spPr>
          <a:xfrm>
            <a:off x="138897" y="497012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dirty="0">
                <a:ln w="3175"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6600"/>
                </a:solidFill>
                <a:effectLst>
                  <a:outerShdw dist="101600" dir="2700000" algn="tl" rotWithShape="0">
                    <a:schemeClr val="tx2">
                      <a:lumMod val="75000"/>
                    </a:scheme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あかつきランド</a:t>
            </a:r>
            <a:endParaRPr kumimoji="1" lang="ja-JP" altLang="en-US" sz="4800" b="1" dirty="0">
              <a:ln w="3175">
                <a:solidFill>
                  <a:schemeClr val="tx2">
                    <a:lumMod val="75000"/>
                  </a:schemeClr>
                </a:solidFill>
              </a:ln>
              <a:solidFill>
                <a:srgbClr val="FF6600"/>
              </a:solidFill>
              <a:effectLst>
                <a:outerShdw dist="101600" dir="2700000" algn="tl" rotWithShape="0">
                  <a:schemeClr val="tx2">
                    <a:lumMod val="75000"/>
                  </a:scheme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大波 6"/>
          <p:cNvSpPr/>
          <p:nvPr/>
        </p:nvSpPr>
        <p:spPr>
          <a:xfrm rot="20844482">
            <a:off x="90084" y="675959"/>
            <a:ext cx="1770933" cy="1204234"/>
          </a:xfrm>
          <a:prstGeom prst="wave">
            <a:avLst/>
          </a:prstGeom>
          <a:solidFill>
            <a:srgbClr val="FF0000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 rot="21361585">
            <a:off x="280119" y="1151816"/>
            <a:ext cx="1441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令和</a:t>
            </a:r>
            <a:r>
              <a:rPr lang="en-US" altLang="ja-JP" sz="2400" b="1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7</a:t>
            </a:r>
            <a:r>
              <a:rPr lang="ja-JP" altLang="en-US" sz="2400" b="1" dirty="0">
                <a:solidFill>
                  <a:schemeClr val="bg1"/>
                </a:solidFill>
                <a:latin typeface="HGP創英角ﾎﾟｯﾌﾟ体" pitchFamily="50" charset="-128"/>
                <a:ea typeface="HGP創英角ﾎﾟｯﾌﾟ体" pitchFamily="50" charset="-128"/>
              </a:rPr>
              <a:t>年</a:t>
            </a:r>
            <a:endParaRPr kumimoji="1" lang="ja-JP" altLang="en-US" sz="2400" b="1" dirty="0">
              <a:solidFill>
                <a:schemeClr val="bg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4438" y="1626636"/>
            <a:ext cx="65018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spc="-150" dirty="0">
                <a:ln w="28575">
                  <a:solidFill>
                    <a:srgbClr val="FF6600"/>
                  </a:solidFill>
                </a:ln>
                <a:solidFill>
                  <a:schemeClr val="bg1"/>
                </a:solidFill>
                <a:effectLst>
                  <a:outerShdw blurRad="101600" dist="762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かざぐるまとりきょうそう</a:t>
            </a:r>
          </a:p>
        </p:txBody>
      </p:sp>
      <p:sp>
        <p:nvSpPr>
          <p:cNvPr id="8" name="円/楕円 7"/>
          <p:cNvSpPr/>
          <p:nvPr/>
        </p:nvSpPr>
        <p:spPr>
          <a:xfrm>
            <a:off x="310942" y="4320971"/>
            <a:ext cx="2880320" cy="1762753"/>
          </a:xfrm>
          <a:custGeom>
            <a:avLst/>
            <a:gdLst/>
            <a:ahLst/>
            <a:cxnLst/>
            <a:rect l="l" t="t" r="r" b="b"/>
            <a:pathLst>
              <a:path w="3546706" h="2170581">
                <a:moveTo>
                  <a:pt x="972517" y="0"/>
                </a:moveTo>
                <a:cubicBezTo>
                  <a:pt x="1415032" y="0"/>
                  <a:pt x="1773762" y="167617"/>
                  <a:pt x="1773762" y="504056"/>
                </a:cubicBezTo>
                <a:cubicBezTo>
                  <a:pt x="1773762" y="670471"/>
                  <a:pt x="1685994" y="795581"/>
                  <a:pt x="1543462" y="879077"/>
                </a:cubicBezTo>
                <a:cubicBezTo>
                  <a:pt x="1618684" y="875355"/>
                  <a:pt x="1695431" y="874437"/>
                  <a:pt x="1773353" y="874437"/>
                </a:cubicBezTo>
                <a:cubicBezTo>
                  <a:pt x="2752749" y="874437"/>
                  <a:pt x="3546706" y="1019446"/>
                  <a:pt x="3546706" y="1522509"/>
                </a:cubicBezTo>
                <a:cubicBezTo>
                  <a:pt x="3546706" y="2025572"/>
                  <a:pt x="2752749" y="2170581"/>
                  <a:pt x="1773353" y="2170581"/>
                </a:cubicBezTo>
                <a:cubicBezTo>
                  <a:pt x="793957" y="2170581"/>
                  <a:pt x="0" y="2025572"/>
                  <a:pt x="0" y="1522509"/>
                </a:cubicBezTo>
                <a:cubicBezTo>
                  <a:pt x="0" y="1238719"/>
                  <a:pt x="252667" y="1068874"/>
                  <a:pt x="648778" y="974821"/>
                </a:cubicBezTo>
                <a:cubicBezTo>
                  <a:pt x="372029" y="914117"/>
                  <a:pt x="181977" y="762899"/>
                  <a:pt x="171272" y="504056"/>
                </a:cubicBezTo>
                <a:cubicBezTo>
                  <a:pt x="156758" y="153103"/>
                  <a:pt x="530002" y="0"/>
                  <a:pt x="9725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46206" y="4374793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HGP創英角ﾎﾟｯﾌﾟ体" pitchFamily="50" charset="-128"/>
                <a:ea typeface="HGP創英角ﾎﾟｯﾌﾟ体" pitchFamily="50" charset="-128"/>
              </a:rPr>
              <a:t>とき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8897" y="5055907"/>
            <a:ext cx="3169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HGP創英角ﾎﾟｯﾌﾟ体" pitchFamily="50" charset="-128"/>
                <a:ea typeface="HGP創英角ﾎﾟｯﾌﾟ体" pitchFamily="50" charset="-128"/>
              </a:rPr>
              <a:t>10</a:t>
            </a:r>
            <a:r>
              <a:rPr kumimoji="1" lang="ja-JP" altLang="en-US" sz="3200" dirty="0">
                <a:latin typeface="HGP創英角ﾎﾟｯﾌﾟ体" pitchFamily="50" charset="-128"/>
                <a:ea typeface="HGP創英角ﾎﾟｯﾌﾟ体" pitchFamily="50" charset="-128"/>
              </a:rPr>
              <a:t>月</a:t>
            </a:r>
            <a:r>
              <a:rPr kumimoji="1" lang="en-US" altLang="ja-JP" sz="3200" dirty="0">
                <a:latin typeface="HGP創英角ﾎﾟｯﾌﾟ体" pitchFamily="50" charset="-128"/>
                <a:ea typeface="HGP創英角ﾎﾟｯﾌﾟ体" pitchFamily="50" charset="-128"/>
              </a:rPr>
              <a:t>18</a:t>
            </a:r>
            <a:r>
              <a:rPr kumimoji="1" lang="ja-JP" altLang="en-US" sz="3200" dirty="0">
                <a:latin typeface="HGP創英角ﾎﾟｯﾌﾟ体" pitchFamily="50" charset="-128"/>
                <a:ea typeface="HGP創英角ﾎﾟｯﾌﾟ体" pitchFamily="50" charset="-128"/>
              </a:rPr>
              <a:t>日（土）</a:t>
            </a:r>
            <a:r>
              <a:rPr kumimoji="1" lang="ja-JP" altLang="en-US" sz="4000" dirty="0">
                <a:latin typeface="HGP創英角ﾎﾟｯﾌﾟ体" pitchFamily="50" charset="-128"/>
                <a:ea typeface="HGP創英角ﾎﾟｯﾌﾟ体" pitchFamily="50" charset="-128"/>
              </a:rPr>
              <a:t> </a:t>
            </a:r>
            <a:endParaRPr kumimoji="1" lang="en-US" altLang="ja-JP" sz="4000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400" dirty="0">
                <a:latin typeface="HGP創英角ﾎﾟｯﾌﾟ体" pitchFamily="50" charset="-128"/>
                <a:ea typeface="HGP創英角ﾎﾟｯﾌﾟ体" pitchFamily="50" charset="-128"/>
              </a:rPr>
              <a:t>午前１０：００</a:t>
            </a:r>
            <a:r>
              <a:rPr kumimoji="1" lang="ja-JP" altLang="en-US" sz="1400" dirty="0">
                <a:latin typeface="HGP創英角ﾎﾟｯﾌﾟ体" pitchFamily="50" charset="-128"/>
                <a:ea typeface="HGP創英角ﾎﾟｯﾌﾟ体" pitchFamily="50" charset="-128"/>
              </a:rPr>
              <a:t>～午前</a:t>
            </a:r>
            <a:r>
              <a:rPr lang="ja-JP" altLang="en-US" sz="1400" dirty="0">
                <a:latin typeface="HGP創英角ﾎﾟｯﾌﾟ体" pitchFamily="50" charset="-128"/>
                <a:ea typeface="HGP創英角ﾎﾟｯﾌﾟ体" pitchFamily="50" charset="-128"/>
              </a:rPr>
              <a:t>１０</a:t>
            </a:r>
            <a:r>
              <a:rPr kumimoji="1" lang="en-US" altLang="ja-JP" sz="1400" dirty="0">
                <a:latin typeface="HGP創英角ﾎﾟｯﾌﾟ体" pitchFamily="50" charset="-128"/>
                <a:ea typeface="HGP創英角ﾎﾟｯﾌﾟ体" pitchFamily="50" charset="-128"/>
              </a:rPr>
              <a:t>:</a:t>
            </a:r>
            <a:r>
              <a:rPr kumimoji="1" lang="ja-JP" altLang="en-US" sz="1400" dirty="0">
                <a:latin typeface="HGP創英角ﾎﾟｯﾌﾟ体" pitchFamily="50" charset="-128"/>
                <a:ea typeface="HGP創英角ﾎﾟｯﾌﾟ体" pitchFamily="50" charset="-128"/>
              </a:rPr>
              <a:t>１５</a:t>
            </a:r>
            <a:r>
              <a:rPr kumimoji="1" lang="en-US" altLang="ja-JP" sz="1400" dirty="0">
                <a:latin typeface="HGP創英角ﾎﾟｯﾌﾟ体" pitchFamily="50" charset="-128"/>
                <a:ea typeface="HGP創英角ﾎﾟｯﾌﾟ体" pitchFamily="50" charset="-128"/>
              </a:rPr>
              <a:t> </a:t>
            </a:r>
            <a:endParaRPr kumimoji="1" lang="ja-JP" altLang="en-US" sz="24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1" name="円/楕円 7"/>
          <p:cNvSpPr/>
          <p:nvPr/>
        </p:nvSpPr>
        <p:spPr>
          <a:xfrm>
            <a:off x="122649" y="6245020"/>
            <a:ext cx="3401596" cy="1992657"/>
          </a:xfrm>
          <a:custGeom>
            <a:avLst/>
            <a:gdLst/>
            <a:ahLst/>
            <a:cxnLst/>
            <a:rect l="l" t="t" r="r" b="b"/>
            <a:pathLst>
              <a:path w="3546706" h="2170581">
                <a:moveTo>
                  <a:pt x="972517" y="0"/>
                </a:moveTo>
                <a:cubicBezTo>
                  <a:pt x="1415032" y="0"/>
                  <a:pt x="1773762" y="167617"/>
                  <a:pt x="1773762" y="504056"/>
                </a:cubicBezTo>
                <a:cubicBezTo>
                  <a:pt x="1773762" y="670471"/>
                  <a:pt x="1685994" y="795581"/>
                  <a:pt x="1543462" y="879077"/>
                </a:cubicBezTo>
                <a:cubicBezTo>
                  <a:pt x="1618684" y="875355"/>
                  <a:pt x="1695431" y="874437"/>
                  <a:pt x="1773353" y="874437"/>
                </a:cubicBezTo>
                <a:cubicBezTo>
                  <a:pt x="2752749" y="874437"/>
                  <a:pt x="3546706" y="1019446"/>
                  <a:pt x="3546706" y="1522509"/>
                </a:cubicBezTo>
                <a:cubicBezTo>
                  <a:pt x="3546706" y="2025572"/>
                  <a:pt x="2752749" y="2170581"/>
                  <a:pt x="1773353" y="2170581"/>
                </a:cubicBezTo>
                <a:cubicBezTo>
                  <a:pt x="793957" y="2170581"/>
                  <a:pt x="0" y="2025572"/>
                  <a:pt x="0" y="1522509"/>
                </a:cubicBezTo>
                <a:cubicBezTo>
                  <a:pt x="0" y="1238719"/>
                  <a:pt x="252667" y="1068874"/>
                  <a:pt x="648778" y="974821"/>
                </a:cubicBezTo>
                <a:cubicBezTo>
                  <a:pt x="372029" y="914117"/>
                  <a:pt x="181977" y="762899"/>
                  <a:pt x="171272" y="504056"/>
                </a:cubicBezTo>
                <a:cubicBezTo>
                  <a:pt x="156758" y="153103"/>
                  <a:pt x="530002" y="0"/>
                  <a:pt x="9725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5944" y="6398862"/>
            <a:ext cx="1550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HGP創英角ﾎﾟｯﾌﾟ体" pitchFamily="50" charset="-128"/>
                <a:ea typeface="HGP創英角ﾎﾟｯﾌﾟ体" pitchFamily="50" charset="-128"/>
              </a:rPr>
              <a:t>ところ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0015" y="7160459"/>
            <a:ext cx="3169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HGP創英角ﾎﾟｯﾌﾟ体" pitchFamily="50" charset="-128"/>
                <a:ea typeface="HGP創英角ﾎﾟｯﾌﾟ体" pitchFamily="50" charset="-128"/>
              </a:rPr>
              <a:t>あかつき幼稚園グラウンド</a:t>
            </a:r>
            <a:endParaRPr kumimoji="1" lang="ja-JP" altLang="en-US" sz="32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65855" y="8312783"/>
            <a:ext cx="7029552" cy="2293599"/>
          </a:xfrm>
          <a:prstGeom prst="roundRect">
            <a:avLst>
              <a:gd name="adj" fmla="val 10788"/>
            </a:avLst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61658" y="9176575"/>
            <a:ext cx="3169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n w="12700">
                  <a:solidFill>
                    <a:srgbClr val="00B050"/>
                  </a:solidFill>
                </a:ln>
                <a:solidFill>
                  <a:schemeClr val="bg1"/>
                </a:solidFill>
                <a:effectLst>
                  <a:glow rad="88900">
                    <a:srgbClr val="00B050"/>
                  </a:glow>
                </a:effectLst>
                <a:latin typeface="HGP創英角ﾎﾟｯﾌﾟ体" pitchFamily="50" charset="-128"/>
                <a:ea typeface="HGP創英角ﾎﾟｯﾌﾟ体" pitchFamily="50" charset="-128"/>
              </a:rPr>
              <a:t>お問い合わせはこちらまで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699007" y="9602705"/>
            <a:ext cx="358678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Arial Black" pitchFamily="34" charset="0"/>
              </a:rPr>
              <a:t>☎</a:t>
            </a:r>
            <a:r>
              <a:rPr kumimoji="1" lang="en-US" altLang="ja-JP" sz="2800" dirty="0">
                <a:latin typeface="Arial Black" pitchFamily="34" charset="0"/>
              </a:rPr>
              <a:t>0575-24-3588</a:t>
            </a:r>
          </a:p>
          <a:p>
            <a:pPr algn="ctr"/>
            <a:r>
              <a:rPr lang="ja-JP" altLang="en-US" dirty="0">
                <a:latin typeface="Arial Black" pitchFamily="34" charset="0"/>
              </a:rPr>
              <a:t>✉</a:t>
            </a:r>
            <a:r>
              <a:rPr lang="en-US" altLang="ja-JP" dirty="0">
                <a:latin typeface="Arial Black" pitchFamily="34" charset="0"/>
              </a:rPr>
              <a:t>akatsuki@smile.ocn.ne.jp</a:t>
            </a:r>
            <a:endParaRPr kumimoji="1" lang="en-US" altLang="ja-JP" dirty="0">
              <a:latin typeface="Arial Black" pitchFamily="34" charset="0"/>
            </a:endParaRPr>
          </a:p>
          <a:p>
            <a:pPr algn="r"/>
            <a:endParaRPr kumimoji="1" lang="ja-JP" altLang="en-US" sz="35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18533" y="8473970"/>
            <a:ext cx="32988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未就園児のお子様ならどなたでも参加できます！</a:t>
            </a:r>
            <a:endParaRPr kumimoji="1"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r>
              <a: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ご予約の上お越しください☺</a:t>
            </a:r>
            <a:endParaRPr kumimoji="1"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endParaRPr kumimoji="1"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r>
              <a:rPr lang="ja-JP" altLang="en-US" dirty="0">
                <a:solidFill>
                  <a:srgbClr val="0000CC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園の運動会も行っております。</a:t>
            </a:r>
            <a:endParaRPr lang="en-US" altLang="ja-JP" dirty="0">
              <a:solidFill>
                <a:srgbClr val="0000CC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r>
              <a:rPr lang="ja-JP" altLang="en-US" dirty="0">
                <a:solidFill>
                  <a:srgbClr val="0000CC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ご自由にご観覧ください♪</a:t>
            </a:r>
            <a:endParaRPr kumimoji="1" lang="en-US" altLang="ja-JP" dirty="0">
              <a:solidFill>
                <a:srgbClr val="0000CC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A42D8E9-2B51-E122-F4B6-C2B2EC28C7B5}"/>
              </a:ext>
            </a:extLst>
          </p:cNvPr>
          <p:cNvSpPr txBox="1"/>
          <p:nvPr/>
        </p:nvSpPr>
        <p:spPr>
          <a:xfrm>
            <a:off x="3780631" y="8504224"/>
            <a:ext cx="3555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駐車場は</a:t>
            </a:r>
            <a:endParaRPr kumimoji="1"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/>
            <a:r>
              <a:rPr kumimoji="1"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霊園駐車場をご利用ください🚙</a:t>
            </a:r>
            <a:endParaRPr kumimoji="1" lang="en-US" altLang="ja-JP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90127"/>
      </p:ext>
    </p:extLst>
  </p:cSld>
  <p:clrMapOvr>
    <a:masterClrMapping/>
  </p:clrMapOvr>
</p:sld>
</file>

<file path=ppt/theme/theme1.xml><?xml version="1.0" encoding="utf-8"?>
<a:theme xmlns:a="http://schemas.openxmlformats.org/drawingml/2006/main" name="21271_sports-festival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21271_sports-festival_poster</Template>
  <TotalTime>57</TotalTime>
  <Words>139</Words>
  <Application>Microsoft Office PowerPoint</Application>
  <PresentationFormat>ユーザー設定</PresentationFormat>
  <Paragraphs>30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HGP創英角ｺﾞｼｯｸUB</vt:lpstr>
      <vt:lpstr>HGP創英角ﾎﾟｯﾌﾟ体</vt:lpstr>
      <vt:lpstr>メイリオ</vt:lpstr>
      <vt:lpstr>Arial</vt:lpstr>
      <vt:lpstr>Arial Black</vt:lpstr>
      <vt:lpstr>Calibri</vt:lpstr>
      <vt:lpstr>21271_sports-festival_poster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宮本 覚道</dc:creator>
  <cp:lastModifiedBy>あかつき幼稚園</cp:lastModifiedBy>
  <cp:revision>7</cp:revision>
  <cp:lastPrinted>2024-10-07T08:01:06Z</cp:lastPrinted>
  <dcterms:created xsi:type="dcterms:W3CDTF">2022-08-29T00:03:43Z</dcterms:created>
  <dcterms:modified xsi:type="dcterms:W3CDTF">2025-09-26T03:52:24Z</dcterms:modified>
</cp:coreProperties>
</file>